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60" r:id="rId3"/>
    <p:sldId id="261" r:id="rId5"/>
    <p:sldId id="262" r:id="rId6"/>
    <p:sldId id="263" r:id="rId7"/>
    <p:sldId id="264" r:id="rId8"/>
  </p:sldIdLst>
  <p:sldSz cx="12192000" cy="6858000"/>
  <p:notesSz cx="6858000" cy="9144000"/>
  <p:custDataLst>
    <p:tags r:id="rId1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presProps" Target="presProps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2" Type="http://schemas.openxmlformats.org/officeDocument/2006/relationships/tags" Target="tags/tag3.xml"/><Relationship Id="rId11" Type="http://schemas.openxmlformats.org/officeDocument/2006/relationships/tableStyles" Target="tableStyles.xml"/><Relationship Id="rId10" Type="http://schemas.openxmlformats.org/officeDocument/2006/relationships/viewProps" Target="viewProps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一个可以</a:t>
            </a:r>
            <a:r>
              <a:rPr lang="zh-CN" altLang="en-US"/>
              <a:t>持续反馈vr动态物体运动状态的控制器</a:t>
            </a:r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9.jpeg"/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tags" Target="../tags/tag2.xml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tags" Target="../tags/tag1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3.png"/><Relationship Id="rId2" Type="http://schemas.microsoft.com/office/2007/relationships/media" Target="file:///D:\BBR\Research\project002\motor.avi" TargetMode="External"/><Relationship Id="rId1" Type="http://schemas.openxmlformats.org/officeDocument/2006/relationships/video" Target="file:///D:\BBR\Research\project002\motor.avi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021715" y="1560195"/>
            <a:ext cx="10148570" cy="2387600"/>
          </a:xfrm>
        </p:spPr>
        <p:txBody>
          <a:bodyPr>
            <a:normAutofit fontScale="90000"/>
          </a:bodyPr>
          <a:p>
            <a:pPr algn="ctr"/>
            <a:r>
              <a:rPr lang="en-US"/>
              <a:t>D</a:t>
            </a:r>
            <a:r>
              <a:t>eveloping an ungrounded haptic device to</a:t>
            </a:r>
            <a:r>
              <a:rPr lang="en-US"/>
              <a:t> </a:t>
            </a:r>
            <a:r>
              <a:t>show the translation of self-motion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468120" y="4137978"/>
            <a:ext cx="9144000" cy="1655762"/>
          </a:xfrm>
        </p:spPr>
        <p:txBody>
          <a:bodyPr/>
          <a:p>
            <a:r>
              <a:rPr lang="en-US" altLang="zh-CN">
                <a:sym typeface="+mn-ea"/>
              </a:rPr>
              <a:t>report&amp;demo 0519</a:t>
            </a:r>
            <a:endParaRPr lang="en-US" altLang="zh-CN"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/>
              <a:t>feedback </a:t>
            </a:r>
            <a:r>
              <a:rPr lang="en-US" altLang="zh-CN"/>
              <a:t>of </a:t>
            </a:r>
            <a:r>
              <a:rPr lang="zh-CN" altLang="en-US"/>
              <a:t>static objects or </a:t>
            </a:r>
            <a:r>
              <a:rPr lang="en-US" altLang="zh-CN"/>
              <a:t>physical </a:t>
            </a:r>
            <a:r>
              <a:rPr lang="zh-CN" altLang="en-US"/>
              <a:t>phenomena</a:t>
            </a:r>
            <a:r>
              <a:rPr lang="en-US" altLang="zh-CN"/>
              <a:t> </a:t>
            </a:r>
            <a:r>
              <a:rPr lang="zh-CN" altLang="en-US"/>
              <a:t>within </a:t>
            </a:r>
            <a:r>
              <a:rPr lang="en-US" altLang="zh-CN"/>
              <a:t>a </a:t>
            </a:r>
            <a:r>
              <a:rPr lang="zh-CN" altLang="en-US"/>
              <a:t>short period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00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34485" y="2374265"/>
            <a:ext cx="2593975" cy="1584960"/>
          </a:xfrm>
          <a:prstGeom prst="rect">
            <a:avLst/>
          </a:prstGeom>
        </p:spPr>
      </p:pic>
      <p:pic>
        <p:nvPicPr>
          <p:cNvPr id="5" name="图片 4" descr="00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3090" y="3167380"/>
            <a:ext cx="4135120" cy="1863725"/>
          </a:xfrm>
          <a:prstGeom prst="rect">
            <a:avLst/>
          </a:prstGeom>
        </p:spPr>
      </p:pic>
      <p:pic>
        <p:nvPicPr>
          <p:cNvPr id="6" name="图片 5" descr="00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8605" y="5177155"/>
            <a:ext cx="4635500" cy="1000125"/>
          </a:xfrm>
          <a:prstGeom prst="rect">
            <a:avLst/>
          </a:prstGeom>
        </p:spPr>
      </p:pic>
      <p:pic>
        <p:nvPicPr>
          <p:cNvPr id="7" name="图片 6" descr="00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474210"/>
            <a:ext cx="5474970" cy="1703070"/>
          </a:xfrm>
          <a:prstGeom prst="rect">
            <a:avLst/>
          </a:prstGeom>
        </p:spPr>
      </p:pic>
      <p:pic>
        <p:nvPicPr>
          <p:cNvPr id="8" name="图片 7" descr="00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2120900"/>
            <a:ext cx="3081655" cy="209105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 dynimic object &amp; </a:t>
            </a:r>
            <a:r>
              <a:rPr lang="en-US" altLang="zh-CN">
                <a:sym typeface="+mn-ea"/>
              </a:rPr>
              <a:t>motion state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001"/>
          <p:cNvPicPr>
            <a:picLocks noChangeAspect="1"/>
          </p:cNvPicPr>
          <p:nvPr/>
        </p:nvPicPr>
        <p:blipFill>
          <a:blip r:embed="rId1"/>
          <a:srcRect b="18958"/>
          <a:stretch>
            <a:fillRect/>
          </a:stretch>
        </p:blipFill>
        <p:spPr>
          <a:xfrm>
            <a:off x="911860" y="1874520"/>
            <a:ext cx="4950460" cy="2256790"/>
          </a:xfrm>
          <a:prstGeom prst="rect">
            <a:avLst/>
          </a:prstGeom>
        </p:spPr>
      </p:pic>
      <p:pic>
        <p:nvPicPr>
          <p:cNvPr id="5" name="图片 4" descr="002"/>
          <p:cNvPicPr>
            <a:picLocks noChangeAspect="1"/>
          </p:cNvPicPr>
          <p:nvPr/>
        </p:nvPicPr>
        <p:blipFill>
          <a:blip r:embed="rId2"/>
          <a:srcRect t="17789"/>
          <a:stretch>
            <a:fillRect/>
          </a:stretch>
        </p:blipFill>
        <p:spPr>
          <a:xfrm>
            <a:off x="6232525" y="1825625"/>
            <a:ext cx="4189095" cy="2205990"/>
          </a:xfrm>
          <a:prstGeom prst="rect">
            <a:avLst/>
          </a:prstGeom>
        </p:spPr>
      </p:pic>
      <p:pic>
        <p:nvPicPr>
          <p:cNvPr id="6" name="图片 5" descr="003"/>
          <p:cNvPicPr>
            <a:picLocks noChangeAspect="1"/>
          </p:cNvPicPr>
          <p:nvPr/>
        </p:nvPicPr>
        <p:blipFill>
          <a:blip r:embed="rId3"/>
          <a:srcRect b="11219"/>
          <a:stretch>
            <a:fillRect/>
          </a:stretch>
        </p:blipFill>
        <p:spPr>
          <a:xfrm>
            <a:off x="2052955" y="4383405"/>
            <a:ext cx="3355975" cy="2193290"/>
          </a:xfrm>
          <a:prstGeom prst="rect">
            <a:avLst/>
          </a:prstGeom>
        </p:spPr>
      </p:pic>
      <p:pic>
        <p:nvPicPr>
          <p:cNvPr id="8" name="图片 7" descr="00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0535" y="4486275"/>
            <a:ext cx="3110865" cy="198755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self-motion and haptic research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7" name="图片 6" descr="00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696200" y="4793615"/>
            <a:ext cx="3512185" cy="1215390"/>
          </a:xfrm>
          <a:prstGeom prst="rect">
            <a:avLst/>
          </a:prstGeom>
        </p:spPr>
      </p:pic>
      <p:pic>
        <p:nvPicPr>
          <p:cNvPr id="4" name="图片 3" descr="00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7980" y="1825625"/>
            <a:ext cx="4510405" cy="2578100"/>
          </a:xfrm>
          <a:prstGeom prst="rect">
            <a:avLst/>
          </a:prstGeom>
        </p:spPr>
      </p:pic>
      <p:pic>
        <p:nvPicPr>
          <p:cNvPr id="5" name="内容占位符 4" descr="捕获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570865" y="1876425"/>
            <a:ext cx="6858000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5" name="motor">
            <a:hlinkClick r:id="" action="ppaction://media"/>
          </p:cNvPr>
          <p:cNvPicPr/>
          <p:nvPr>
            <p:ph idx="1"/>
            <a:videoFile r:link="rId1"/>
            <p:extLst>
              <p:ext uri="{DAA4B4D4-6D71-4841-9C94-3DE7FCFB9230}">
                <p14:media xmlns:p14="http://schemas.microsoft.com/office/powerpoint/2010/main" r:link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38200" y="2195878"/>
            <a:ext cx="10515600" cy="361083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COMMONDATA" val="eyJoZGlkIjoiMDUxNmI3MmNlMTUzZmFlYWRkMzZiODllNGFkN2EyMDUifQ=="/>
  <p:tag name="KSO_WPP_MARK_KEY" val="536da3a2-174b-4606-a008-66f9410ddcd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225</Words>
  <Application>WPS 演示</Application>
  <PresentationFormat>宽屏</PresentationFormat>
  <Paragraphs>12</Paragraphs>
  <Slides>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</vt:i4>
      </vt:variant>
    </vt:vector>
  </HeadingPairs>
  <TitlesOfParts>
    <vt:vector size="12" baseType="lpstr">
      <vt:lpstr>Arial</vt:lpstr>
      <vt:lpstr>SimSun</vt:lpstr>
      <vt:lpstr>Wingdings</vt:lpstr>
      <vt:lpstr>Calibri</vt:lpstr>
      <vt:lpstr>Microsoft YaHei</vt:lpstr>
      <vt:lpstr>Arial Unicode MS</vt:lpstr>
      <vt:lpstr>Office 主题</vt:lpstr>
      <vt:lpstr>Developing an ungrounded haptic device to show the translation of self-motion</vt:lpstr>
      <vt:lpstr>feedback of static objects or physical phenomena within a short period</vt:lpstr>
      <vt:lpstr> dynimic object &amp; motion state</vt:lpstr>
      <vt:lpstr>self-motion and haptic research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一</cp:lastModifiedBy>
  <cp:revision>11</cp:revision>
  <dcterms:created xsi:type="dcterms:W3CDTF">2023-05-19T06:18:00Z</dcterms:created>
  <dcterms:modified xsi:type="dcterms:W3CDTF">2023-05-19T07:26:17Z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BCB3706939444697B90CF787710D6DF6_12</vt:lpwstr>
  </property>
  <property fmtid="{D5CDD505-2E9C-101B-9397-08002B2CF9AE}" pid="3" name="KSOProductBuildVer">
    <vt:lpwstr>2052-11.1.0.14309</vt:lpwstr>
  </property>
</Properties>
</file>